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9DB46DF-1FF4-48A0-9705-A4129704DC35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SurgicalMortalityPresentation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02F4A78E-3F72-4DB3-A92D-1353B2F3D5D1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8/16/22 2:34:21 PM EDT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w Mortality Rate Per Hospital per Consultant in Scotland from 2007-2012" id="10" name="slide10">
            <a:extLst>
              <a:ext uri="{FF2B5EF4-FFF2-40B4-BE49-F238E27FC236}">
                <a16:creationId xmlns:a16="http://schemas.microsoft.com/office/drawing/2014/main" id="{60CD748F-696E-4E70-A211-74E1F05289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85" y="0"/>
            <a:ext cx="8035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gical Mortality in Scotland from 2007-20121" id="11" name="slide11">
            <a:extLst>
              <a:ext uri="{FF2B5EF4-FFF2-40B4-BE49-F238E27FC236}">
                <a16:creationId xmlns:a16="http://schemas.microsoft.com/office/drawing/2014/main" id="{9C75DED7-3DBC-4ED1-ABE7-83BF09CDBE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gical Mortality in Scotland from 2007-20122" id="12" name="slide12">
            <a:extLst>
              <a:ext uri="{FF2B5EF4-FFF2-40B4-BE49-F238E27FC236}">
                <a16:creationId xmlns:a16="http://schemas.microsoft.com/office/drawing/2014/main" id="{A9C82CC9-7F15-4096-99ED-9E79DABEDF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gical Mortality in Scotland from 2007-20124" id="13" name="slide13">
            <a:extLst>
              <a:ext uri="{FF2B5EF4-FFF2-40B4-BE49-F238E27FC236}">
                <a16:creationId xmlns:a16="http://schemas.microsoft.com/office/drawing/2014/main" id="{4259B2AF-788D-4326-B8DC-4DFE18CB2A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gical Mortality in Scotland from 2007-20125" id="14" name="slide14">
            <a:extLst>
              <a:ext uri="{FF2B5EF4-FFF2-40B4-BE49-F238E27FC236}">
                <a16:creationId xmlns:a16="http://schemas.microsoft.com/office/drawing/2014/main" id="{6C73C734-C9AA-44A9-B388-5D43094A37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gical Mortality in Scotland from 2007-20123" id="15" name="slide15">
            <a:extLst>
              <a:ext uri="{FF2B5EF4-FFF2-40B4-BE49-F238E27FC236}">
                <a16:creationId xmlns:a16="http://schemas.microsoft.com/office/drawing/2014/main" id="{32D2FC58-058E-4AEC-A2DC-11B2F0DAE2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gical Mortality in Scotland from 2007-20126" id="16" name="slide16">
            <a:extLst>
              <a:ext uri="{FF2B5EF4-FFF2-40B4-BE49-F238E27FC236}">
                <a16:creationId xmlns:a16="http://schemas.microsoft.com/office/drawing/2014/main" id="{9AF01AA0-8E48-4ADA-9273-55CDF2021AB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gical Mortality in Scotland from 2007-20128" id="17" name="slide17">
            <a:extLst>
              <a:ext uri="{FF2B5EF4-FFF2-40B4-BE49-F238E27FC236}">
                <a16:creationId xmlns:a16="http://schemas.microsoft.com/office/drawing/2014/main" id="{DC999211-F105-4E16-A71F-C29D2F46FC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gical Mortality in Scotland from 2007-20127" id="18" name="slide18">
            <a:extLst>
              <a:ext uri="{FF2B5EF4-FFF2-40B4-BE49-F238E27FC236}">
                <a16:creationId xmlns:a16="http://schemas.microsoft.com/office/drawing/2014/main" id="{38BEEA59-D943-4FEF-B177-DC81F311281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gical Mortality in Scotland from 2007-20129" id="19" name="slide19">
            <a:extLst>
              <a:ext uri="{FF2B5EF4-FFF2-40B4-BE49-F238E27FC236}">
                <a16:creationId xmlns:a16="http://schemas.microsoft.com/office/drawing/2014/main" id="{7B5B30C0-80B4-48C5-AC8F-D137C2E4F95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Number of Surgeries Per Specialty in Scotland from 2007-2012" id="2" name="slide2">
            <a:extLst>
              <a:ext uri="{FF2B5EF4-FFF2-40B4-BE49-F238E27FC236}">
                <a16:creationId xmlns:a16="http://schemas.microsoft.com/office/drawing/2014/main" id="{4C200FD4-08C5-413E-814E-F24A546B3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" y="0"/>
            <a:ext cx="12148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Number of Deaths Per Specialty in Scotland from 2007-2012" id="3" name="slide3">
            <a:extLst>
              <a:ext uri="{FF2B5EF4-FFF2-40B4-BE49-F238E27FC236}">
                <a16:creationId xmlns:a16="http://schemas.microsoft.com/office/drawing/2014/main" id="{99C7275A-FD03-4528-912E-41E7EE7A84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" y="0"/>
            <a:ext cx="12148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all Mortality Rate % Per Specialty in Scotland from 2007-2012" id="4" name="slide4">
            <a:extLst>
              <a:ext uri="{FF2B5EF4-FFF2-40B4-BE49-F238E27FC236}">
                <a16:creationId xmlns:a16="http://schemas.microsoft.com/office/drawing/2014/main" id="{D2027C1B-A0F2-44ED-B8E9-C01CB5B1B2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" y="0"/>
            <a:ext cx="12148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Number of Surgeries per Specialty per Year in Scotland 2007-2012" id="5" name="slide5">
            <a:extLst>
              <a:ext uri="{FF2B5EF4-FFF2-40B4-BE49-F238E27FC236}">
                <a16:creationId xmlns:a16="http://schemas.microsoft.com/office/drawing/2014/main" id="{458B7963-7291-41DB-AC99-EE5098E927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56" y="0"/>
            <a:ext cx="10391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Number of Deaths per Specialty per Year in Scotland 2007-2012" id="6" name="slide6">
            <a:extLst>
              <a:ext uri="{FF2B5EF4-FFF2-40B4-BE49-F238E27FC236}">
                <a16:creationId xmlns:a16="http://schemas.microsoft.com/office/drawing/2014/main" id="{78CCC7FD-804B-47FC-A22A-A629380048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79" y="0"/>
            <a:ext cx="10207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rtality Rate % Per Specialty Per Year 2007-2012" id="7" name="slide7">
            <a:extLst>
              <a:ext uri="{FF2B5EF4-FFF2-40B4-BE49-F238E27FC236}">
                <a16:creationId xmlns:a16="http://schemas.microsoft.com/office/drawing/2014/main" id="{82758B65-CF9D-4661-A4F9-B48513B251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83" y="0"/>
            <a:ext cx="1003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Number of Surgeries per Hospital per Specialty in Scotland from 2007-2012" id="8" name="slide8">
            <a:extLst>
              <a:ext uri="{FF2B5EF4-FFF2-40B4-BE49-F238E27FC236}">
                <a16:creationId xmlns:a16="http://schemas.microsoft.com/office/drawing/2014/main" id="{D8D7BBAA-4B5D-4E12-AEF0-F95E289F9C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85" y="0"/>
            <a:ext cx="4171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Number of Deaths per Hospital per Specialty in Scotland from 2007-2012" id="9" name="slide9">
            <a:extLst>
              <a:ext uri="{FF2B5EF4-FFF2-40B4-BE49-F238E27FC236}">
                <a16:creationId xmlns:a16="http://schemas.microsoft.com/office/drawing/2014/main" id="{3EB50AF0-0220-4708-AF9F-DCB6886D27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932" y="0"/>
            <a:ext cx="41681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2022-08-16T18:34:25Z</dcterms:created>
  <dcterms:modified xsi:type="dcterms:W3CDTF">2022-08-16T18:34:25Z</dcterms:modified>
</cp:coreProperties>
</file>